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1"/>
  </p:notesMasterIdLst>
  <p:sldIdLst>
    <p:sldId id="256" r:id="rId2"/>
    <p:sldId id="258" r:id="rId3"/>
    <p:sldId id="257" r:id="rId4"/>
    <p:sldId id="264" r:id="rId5"/>
    <p:sldId id="259" r:id="rId6"/>
    <p:sldId id="260" r:id="rId7"/>
    <p:sldId id="261" r:id="rId8"/>
    <p:sldId id="266" r:id="rId9"/>
    <p:sldId id="265" r:id="rId1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9" autoAdjust="0"/>
    <p:restoredTop sz="98736" autoAdjust="0"/>
  </p:normalViewPr>
  <p:slideViewPr>
    <p:cSldViewPr>
      <p:cViewPr varScale="1">
        <p:scale>
          <a:sx n="115" d="100"/>
          <a:sy n="115" d="100"/>
        </p:scale>
        <p:origin x="-16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4BE5D-73E5-4CC9-B3BC-F957DADB2508}" type="datetimeFigureOut">
              <a:rPr lang="da-DK" smtClean="0"/>
              <a:pPr/>
              <a:t>18-02-2021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30C76-0BDE-4B63-9397-04509AFB950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sdsd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30C76-0BDE-4B63-9397-04509AFB9502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9103-247B-4CA0-9643-BF8E1AD56D46}" type="datetimeFigureOut">
              <a:rPr lang="da-DK" smtClean="0"/>
              <a:pPr/>
              <a:t>18-02-2021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FC7-FF4B-4848-B44C-0E524A5D613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9103-247B-4CA0-9643-BF8E1AD56D46}" type="datetimeFigureOut">
              <a:rPr lang="da-DK" smtClean="0"/>
              <a:pPr/>
              <a:t>18-02-2021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FC7-FF4B-4848-B44C-0E524A5D613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9103-247B-4CA0-9643-BF8E1AD56D46}" type="datetimeFigureOut">
              <a:rPr lang="da-DK" smtClean="0"/>
              <a:pPr/>
              <a:t>18-02-2021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FC7-FF4B-4848-B44C-0E524A5D613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9103-247B-4CA0-9643-BF8E1AD56D46}" type="datetimeFigureOut">
              <a:rPr lang="da-DK" smtClean="0"/>
              <a:pPr/>
              <a:t>18-02-2021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FC7-FF4B-4848-B44C-0E524A5D613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9103-247B-4CA0-9643-BF8E1AD56D46}" type="datetimeFigureOut">
              <a:rPr lang="da-DK" smtClean="0"/>
              <a:pPr/>
              <a:t>18-02-2021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FC7-FF4B-4848-B44C-0E524A5D613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9103-247B-4CA0-9643-BF8E1AD56D46}" type="datetimeFigureOut">
              <a:rPr lang="da-DK" smtClean="0"/>
              <a:pPr/>
              <a:t>18-02-2021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FC7-FF4B-4848-B44C-0E524A5D613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9103-247B-4CA0-9643-BF8E1AD56D46}" type="datetimeFigureOut">
              <a:rPr lang="da-DK" smtClean="0"/>
              <a:pPr/>
              <a:t>18-02-2021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FC7-FF4B-4848-B44C-0E524A5D613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9103-247B-4CA0-9643-BF8E1AD56D46}" type="datetimeFigureOut">
              <a:rPr lang="da-DK" smtClean="0"/>
              <a:pPr/>
              <a:t>18-02-2021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FC7-FF4B-4848-B44C-0E524A5D613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9103-247B-4CA0-9643-BF8E1AD56D46}" type="datetimeFigureOut">
              <a:rPr lang="da-DK" smtClean="0"/>
              <a:pPr/>
              <a:t>18-02-2021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FC7-FF4B-4848-B44C-0E524A5D613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9103-247B-4CA0-9643-BF8E1AD56D46}" type="datetimeFigureOut">
              <a:rPr lang="da-DK" smtClean="0"/>
              <a:pPr/>
              <a:t>18-02-2021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FC7-FF4B-4848-B44C-0E524A5D613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9103-247B-4CA0-9643-BF8E1AD56D46}" type="datetimeFigureOut">
              <a:rPr lang="da-DK" smtClean="0"/>
              <a:pPr/>
              <a:t>18-02-2021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5AFC7-FF4B-4848-B44C-0E524A5D613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59103-247B-4CA0-9643-BF8E1AD56D46}" type="datetimeFigureOut">
              <a:rPr lang="da-DK" smtClean="0"/>
              <a:pPr/>
              <a:t>18-02-2021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5AFC7-FF4B-4848-B44C-0E524A5D613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225680" cy="720080"/>
          </a:xfrm>
        </p:spPr>
        <p:txBody>
          <a:bodyPr>
            <a:normAutofit fontScale="90000"/>
          </a:bodyPr>
          <a:lstStyle/>
          <a:p>
            <a:r>
              <a:rPr lang="da-DK" dirty="0" smtClean="0">
                <a:latin typeface="Arial" pitchFamily="34" charset="0"/>
                <a:cs typeface="Arial" pitchFamily="34" charset="0"/>
              </a:rPr>
              <a:t>Naturfotografering</a:t>
            </a:r>
            <a:endParaRPr lang="da-D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259632" y="980728"/>
            <a:ext cx="6423248" cy="449276"/>
          </a:xfrm>
        </p:spPr>
        <p:txBody>
          <a:bodyPr>
            <a:normAutofit fontScale="85000" lnSpcReduction="20000"/>
          </a:bodyPr>
          <a:lstStyle/>
          <a:p>
            <a:r>
              <a:rPr lang="da-DK" dirty="0" smtClean="0">
                <a:latin typeface="Arial" pitchFamily="34" charset="0"/>
                <a:cs typeface="Arial" pitchFamily="34" charset="0"/>
              </a:rPr>
              <a:t>Fotografering af dyr og planter</a:t>
            </a:r>
            <a:endParaRPr lang="da-D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Billede 3" descr="y__4 JOP_8212_c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7589645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51520" y="1700808"/>
            <a:ext cx="3744416" cy="2016224"/>
          </a:xfrm>
        </p:spPr>
        <p:txBody>
          <a:bodyPr>
            <a:normAutofit fontScale="70000" lnSpcReduction="20000"/>
          </a:bodyPr>
          <a:lstStyle/>
          <a:p>
            <a:r>
              <a:rPr lang="da-DK" sz="2200" b="1" dirty="0" smtClean="0">
                <a:latin typeface="Arial" pitchFamily="34" charset="0"/>
                <a:cs typeface="Arial" pitchFamily="34" charset="0"/>
              </a:rPr>
              <a:t>Hvorfor fotografere naturen:</a:t>
            </a:r>
          </a:p>
          <a:p>
            <a:endParaRPr lang="da-DK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a-DK" sz="2200" b="1" dirty="0" smtClean="0">
                <a:latin typeface="Arial" pitchFamily="34" charset="0"/>
                <a:cs typeface="Arial" pitchFamily="34" charset="0"/>
              </a:rPr>
              <a:t>Interesse for naturen.</a:t>
            </a:r>
          </a:p>
          <a:p>
            <a:r>
              <a:rPr lang="da-DK" sz="2200" b="1" dirty="0" smtClean="0">
                <a:latin typeface="Arial" pitchFamily="34" charset="0"/>
                <a:cs typeface="Arial" pitchFamily="34" charset="0"/>
              </a:rPr>
              <a:t>Motion det giver et formål med en gåtur.</a:t>
            </a:r>
          </a:p>
          <a:p>
            <a:r>
              <a:rPr lang="da-DK" sz="2200" b="1" dirty="0" smtClean="0">
                <a:latin typeface="Arial" pitchFamily="34" charset="0"/>
                <a:cs typeface="Arial" pitchFamily="34" charset="0"/>
              </a:rPr>
              <a:t>Mental hygiejne.</a:t>
            </a:r>
          </a:p>
          <a:p>
            <a:r>
              <a:rPr lang="da-DK" sz="2200" b="1" dirty="0" smtClean="0">
                <a:latin typeface="Arial" pitchFamily="34" charset="0"/>
                <a:cs typeface="Arial" pitchFamily="34" charset="0"/>
              </a:rPr>
              <a:t>Der er altid et motiv.</a:t>
            </a:r>
          </a:p>
          <a:p>
            <a:r>
              <a:rPr lang="da-DK" sz="2200" b="1" dirty="0" smtClean="0">
                <a:latin typeface="Arial" pitchFamily="34" charset="0"/>
                <a:cs typeface="Arial" pitchFamily="34" charset="0"/>
              </a:rPr>
              <a:t>Spænding.</a:t>
            </a:r>
          </a:p>
          <a:p>
            <a:endParaRPr lang="da-DK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Billede 4" descr="JOP_7398-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404664"/>
            <a:ext cx="4224528" cy="5967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95536" y="2060848"/>
            <a:ext cx="3816424" cy="2808312"/>
          </a:xfrm>
        </p:spPr>
        <p:txBody>
          <a:bodyPr>
            <a:normAutofit fontScale="92500"/>
          </a:bodyPr>
          <a:lstStyle/>
          <a:p>
            <a:r>
              <a:rPr lang="da-DK" dirty="0" smtClean="0">
                <a:latin typeface="Arial" pitchFamily="34" charset="0"/>
                <a:cs typeface="Arial" pitchFamily="34" charset="0"/>
              </a:rPr>
              <a:t>Grej:</a:t>
            </a:r>
          </a:p>
          <a:p>
            <a:r>
              <a:rPr lang="da-DK" dirty="0" smtClean="0">
                <a:latin typeface="Arial" pitchFamily="34" charset="0"/>
                <a:cs typeface="Arial" pitchFamily="34" charset="0"/>
              </a:rPr>
              <a:t>Et godt kamera </a:t>
            </a:r>
          </a:p>
          <a:p>
            <a:r>
              <a:rPr lang="da-DK" dirty="0" smtClean="0">
                <a:latin typeface="Arial" pitchFamily="34" charset="0"/>
                <a:cs typeface="Arial" pitchFamily="34" charset="0"/>
              </a:rPr>
              <a:t>Et teleobjektiv helst fra 200mm og op efter.</a:t>
            </a:r>
          </a:p>
          <a:p>
            <a:r>
              <a:rPr lang="da-DK" dirty="0" smtClean="0">
                <a:latin typeface="Arial" pitchFamily="34" charset="0"/>
                <a:cs typeface="Arial" pitchFamily="34" charset="0"/>
              </a:rPr>
              <a:t>Måske stativ </a:t>
            </a:r>
            <a:r>
              <a:rPr lang="da-DK" dirty="0" err="1" smtClean="0">
                <a:latin typeface="Arial" pitchFamily="34" charset="0"/>
                <a:cs typeface="Arial" pitchFamily="34" charset="0"/>
              </a:rPr>
              <a:t>monopod</a:t>
            </a:r>
            <a:r>
              <a:rPr lang="da-DK" dirty="0" smtClean="0">
                <a:latin typeface="Arial" pitchFamily="34" charset="0"/>
                <a:cs typeface="Arial" pitchFamily="34" charset="0"/>
              </a:rPr>
              <a:t> eller </a:t>
            </a:r>
            <a:r>
              <a:rPr lang="da-DK" dirty="0" err="1" smtClean="0">
                <a:latin typeface="Arial" pitchFamily="34" charset="0"/>
                <a:cs typeface="Arial" pitchFamily="34" charset="0"/>
              </a:rPr>
              <a:t>tripod</a:t>
            </a:r>
            <a:endParaRPr lang="da-DK" dirty="0" smtClean="0">
              <a:latin typeface="Arial" pitchFamily="34" charset="0"/>
              <a:cs typeface="Arial" pitchFamily="34" charset="0"/>
            </a:endParaRPr>
          </a:p>
          <a:p>
            <a:r>
              <a:rPr lang="da-DK" dirty="0" err="1" smtClean="0">
                <a:latin typeface="Arial" pitchFamily="34" charset="0"/>
                <a:cs typeface="Arial" pitchFamily="34" charset="0"/>
              </a:rPr>
              <a:t>Camuflage</a:t>
            </a:r>
            <a:r>
              <a:rPr lang="da-DK" dirty="0" smtClean="0">
                <a:latin typeface="Arial" pitchFamily="34" charset="0"/>
                <a:cs typeface="Arial" pitchFamily="34" charset="0"/>
              </a:rPr>
              <a:t> tøj eller skjul.</a:t>
            </a:r>
          </a:p>
          <a:p>
            <a:r>
              <a:rPr lang="da-DK" dirty="0" smtClean="0">
                <a:latin typeface="Arial" pitchFamily="34" charset="0"/>
                <a:cs typeface="Arial" pitchFamily="34" charset="0"/>
              </a:rPr>
              <a:t>Til planter og insekter kunne det være godt med et </a:t>
            </a:r>
            <a:r>
              <a:rPr lang="da-DK" dirty="0" err="1" smtClean="0">
                <a:latin typeface="Arial" pitchFamily="34" charset="0"/>
                <a:cs typeface="Arial" pitchFamily="34" charset="0"/>
              </a:rPr>
              <a:t>Macro</a:t>
            </a:r>
            <a:r>
              <a:rPr lang="da-DK" dirty="0" smtClean="0">
                <a:latin typeface="Arial" pitchFamily="34" charset="0"/>
                <a:cs typeface="Arial" pitchFamily="34" charset="0"/>
              </a:rPr>
              <a:t> objektiv,</a:t>
            </a:r>
          </a:p>
          <a:p>
            <a:endParaRPr lang="da-DK" dirty="0" smtClean="0">
              <a:latin typeface="Arial" pitchFamily="34" charset="0"/>
              <a:cs typeface="Arial" pitchFamily="34" charset="0"/>
            </a:endParaRPr>
          </a:p>
          <a:p>
            <a:endParaRPr lang="da-DK" dirty="0" smtClean="0">
              <a:latin typeface="Arial" pitchFamily="34" charset="0"/>
              <a:cs typeface="Arial" pitchFamily="34" charset="0"/>
            </a:endParaRPr>
          </a:p>
          <a:p>
            <a:endParaRPr lang="da-D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lett\AppData\Local\Microsoft\Windows\INetCache\IE\12WDRFP3\100px-Velbon_Monopod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72816"/>
            <a:ext cx="472099" cy="1872208"/>
          </a:xfrm>
          <a:prstGeom prst="rect">
            <a:avLst/>
          </a:prstGeom>
          <a:noFill/>
        </p:spPr>
      </p:pic>
      <p:pic>
        <p:nvPicPr>
          <p:cNvPr id="1030" name="Picture 6" descr="C:\Users\slett\AppData\Local\Microsoft\Windows\INetCache\IE\5QXBQZSN\tripod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0496" y="1772816"/>
            <a:ext cx="1114410" cy="1872208"/>
          </a:xfrm>
          <a:prstGeom prst="rect">
            <a:avLst/>
          </a:prstGeom>
          <a:noFill/>
        </p:spPr>
      </p:pic>
      <p:pic>
        <p:nvPicPr>
          <p:cNvPr id="1031" name="Picture 7" descr="C:\Users\slett\AppData\Local\Microsoft\Windows\INetCache\IE\NJCLCVBM\lens-3206098__18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16632"/>
            <a:ext cx="2562225" cy="1714500"/>
          </a:xfrm>
          <a:prstGeom prst="rect">
            <a:avLst/>
          </a:prstGeom>
          <a:noFill/>
        </p:spPr>
      </p:pic>
      <p:pic>
        <p:nvPicPr>
          <p:cNvPr id="15" name="Picture 8" descr="C:\Users\slett\AppData\Local\Microsoft\Windows\INetCache\IE\12WDRFP3\Operational_Camouflage_Pattern_2015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5840" y="4170821"/>
            <a:ext cx="1040375" cy="2426531"/>
          </a:xfrm>
          <a:prstGeom prst="rect">
            <a:avLst/>
          </a:prstGeom>
          <a:noFill/>
        </p:spPr>
      </p:pic>
      <p:pic>
        <p:nvPicPr>
          <p:cNvPr id="1034" name="Picture 10" descr="https://www.kikkert.no/bilder/170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7736" y="4149080"/>
            <a:ext cx="2376264" cy="2376264"/>
          </a:xfrm>
          <a:prstGeom prst="rect">
            <a:avLst/>
          </a:prstGeom>
          <a:noFill/>
        </p:spPr>
      </p:pic>
      <p:pic>
        <p:nvPicPr>
          <p:cNvPr id="1036" name="Picture 12" descr="Billedresultat for fotoskju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4221088"/>
            <a:ext cx="4420186" cy="2394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7504" y="1124744"/>
            <a:ext cx="3888431" cy="833884"/>
          </a:xfrm>
        </p:spPr>
        <p:txBody>
          <a:bodyPr>
            <a:normAutofit fontScale="77500" lnSpcReduction="20000"/>
          </a:bodyPr>
          <a:lstStyle/>
          <a:p>
            <a:r>
              <a:rPr lang="da-DK" dirty="0" smtClean="0">
                <a:latin typeface="Arial" pitchFamily="34" charset="0"/>
                <a:cs typeface="Arial" pitchFamily="34" charset="0"/>
              </a:rPr>
              <a:t>Mit grej:</a:t>
            </a:r>
          </a:p>
          <a:p>
            <a:r>
              <a:rPr lang="da-DK" sz="1600" dirty="0" smtClean="0">
                <a:latin typeface="Arial" pitchFamily="34" charset="0"/>
                <a:cs typeface="Arial" pitchFamily="34" charset="0"/>
              </a:rPr>
              <a:t>Er nemt og hurtigt at anvende.</a:t>
            </a:r>
          </a:p>
          <a:p>
            <a:r>
              <a:rPr lang="da-DK" sz="1600" dirty="0" smtClean="0">
                <a:latin typeface="Arial" pitchFamily="34" charset="0"/>
                <a:cs typeface="Arial" pitchFamily="34" charset="0"/>
              </a:rPr>
              <a:t>Giver god støtte når der ventes på at motivet placerer sig optimalt.</a:t>
            </a:r>
            <a:endParaRPr lang="da-DK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Billede 3" descr="IMG_0493c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3117153" cy="4320480"/>
          </a:xfrm>
          <a:prstGeom prst="rect">
            <a:avLst/>
          </a:prstGeom>
        </p:spPr>
      </p:pic>
      <p:pic>
        <p:nvPicPr>
          <p:cNvPr id="5" name="Billede 4" descr="JOP_6155-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32656"/>
            <a:ext cx="4427156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9552" y="692696"/>
            <a:ext cx="3456384" cy="3816424"/>
          </a:xfrm>
        </p:spPr>
        <p:txBody>
          <a:bodyPr/>
          <a:lstStyle/>
          <a:p>
            <a:r>
              <a:rPr lang="da-DK" dirty="0" smtClean="0">
                <a:latin typeface="Arial" pitchFamily="34" charset="0"/>
                <a:cs typeface="Arial" pitchFamily="34" charset="0"/>
              </a:rPr>
              <a:t>Forberedelse:</a:t>
            </a:r>
          </a:p>
          <a:p>
            <a:r>
              <a:rPr lang="da-DK" dirty="0" smtClean="0">
                <a:latin typeface="Arial" pitchFamily="34" charset="0"/>
                <a:cs typeface="Arial" pitchFamily="34" charset="0"/>
              </a:rPr>
              <a:t>Skal du bare ud at gå</a:t>
            </a:r>
          </a:p>
          <a:p>
            <a:r>
              <a:rPr lang="da-DK" dirty="0" smtClean="0">
                <a:latin typeface="Arial" pitchFamily="34" charset="0"/>
                <a:cs typeface="Arial" pitchFamily="34" charset="0"/>
              </a:rPr>
              <a:t>Går du efter noget bestemt</a:t>
            </a:r>
          </a:p>
          <a:p>
            <a:r>
              <a:rPr lang="da-DK" dirty="0" smtClean="0">
                <a:latin typeface="Arial" pitchFamily="34" charset="0"/>
                <a:cs typeface="Arial" pitchFamily="34" charset="0"/>
              </a:rPr>
              <a:t>Lægger du foder ud</a:t>
            </a:r>
          </a:p>
          <a:p>
            <a:endParaRPr lang="da-DK" dirty="0" smtClean="0">
              <a:latin typeface="Arial" pitchFamily="34" charset="0"/>
              <a:cs typeface="Arial" pitchFamily="34" charset="0"/>
            </a:endParaRPr>
          </a:p>
          <a:p>
            <a:r>
              <a:rPr lang="da-DK" dirty="0" smtClean="0">
                <a:latin typeface="Arial" pitchFamily="34" charset="0"/>
                <a:cs typeface="Arial" pitchFamily="34" charset="0"/>
              </a:rPr>
              <a:t>Hvordan er vejret</a:t>
            </a:r>
          </a:p>
          <a:p>
            <a:r>
              <a:rPr lang="da-DK" dirty="0" smtClean="0">
                <a:latin typeface="Arial" pitchFamily="34" charset="0"/>
                <a:cs typeface="Arial" pitchFamily="34" charset="0"/>
              </a:rPr>
              <a:t>Er det til en tur til kysten</a:t>
            </a:r>
          </a:p>
          <a:p>
            <a:r>
              <a:rPr lang="da-DK" dirty="0" smtClean="0">
                <a:latin typeface="Arial" pitchFamily="34" charset="0"/>
                <a:cs typeface="Arial" pitchFamily="34" charset="0"/>
              </a:rPr>
              <a:t>Er det til skove </a:t>
            </a:r>
          </a:p>
          <a:p>
            <a:r>
              <a:rPr lang="da-DK" dirty="0" smtClean="0">
                <a:latin typeface="Arial" pitchFamily="34" charset="0"/>
                <a:cs typeface="Arial" pitchFamily="34" charset="0"/>
              </a:rPr>
              <a:t>Er det til det åbne landskab</a:t>
            </a:r>
          </a:p>
          <a:p>
            <a:endParaRPr lang="da-D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Billede 5" descr="JOP_7356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88640"/>
            <a:ext cx="4536504" cy="6410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3561655" cy="5658420"/>
          </a:xfrm>
        </p:spPr>
        <p:txBody>
          <a:bodyPr>
            <a:noAutofit/>
          </a:bodyPr>
          <a:lstStyle/>
          <a:p>
            <a:r>
              <a:rPr lang="da-DK" dirty="0" smtClean="0">
                <a:latin typeface="Arial" pitchFamily="34" charset="0"/>
                <a:cs typeface="Arial" pitchFamily="34" charset="0"/>
              </a:rPr>
              <a:t>Fotooptagelsen:</a:t>
            </a:r>
          </a:p>
          <a:p>
            <a:r>
              <a:rPr lang="da-DK" dirty="0" smtClean="0">
                <a:latin typeface="Arial" pitchFamily="34" charset="0"/>
                <a:cs typeface="Arial" pitchFamily="34" charset="0"/>
              </a:rPr>
              <a:t>Vær vågen og opmærksom</a:t>
            </a:r>
          </a:p>
          <a:p>
            <a:r>
              <a:rPr lang="da-DK" dirty="0" smtClean="0">
                <a:latin typeface="Arial" pitchFamily="34" charset="0"/>
                <a:cs typeface="Arial" pitchFamily="34" charset="0"/>
              </a:rPr>
              <a:t>Du skal ofte være hurtig</a:t>
            </a:r>
          </a:p>
          <a:p>
            <a:r>
              <a:rPr lang="da-DK" sz="1600" dirty="0" smtClean="0">
                <a:latin typeface="Arial" pitchFamily="34" charset="0"/>
                <a:cs typeface="Arial" pitchFamily="34" charset="0"/>
              </a:rPr>
              <a:t>Skyd altid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raw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, varierende lysforhold nødvendiggør alle muligheder for efterbehandling. </a:t>
            </a:r>
          </a:p>
          <a:p>
            <a:r>
              <a:rPr lang="da-DK" sz="1600" dirty="0" smtClean="0">
                <a:latin typeface="Arial" pitchFamily="34" charset="0"/>
                <a:cs typeface="Arial" pitchFamily="34" charset="0"/>
              </a:rPr>
              <a:t>Tænk ikke så meget på komposition, oftest er der mulighed for at beskære i billedbehandlingen</a:t>
            </a:r>
          </a:p>
          <a:p>
            <a:r>
              <a:rPr lang="da-DK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da-DK" dirty="0" smtClean="0">
                <a:latin typeface="Arial" pitchFamily="34" charset="0"/>
                <a:cs typeface="Arial" pitchFamily="34" charset="0"/>
              </a:rPr>
              <a:t>Hvilke dyr skal jeg gå efter:</a:t>
            </a:r>
          </a:p>
          <a:p>
            <a:r>
              <a:rPr lang="da-DK" sz="1600" dirty="0" smtClean="0">
                <a:latin typeface="Arial" pitchFamily="34" charset="0"/>
                <a:cs typeface="Arial" pitchFamily="34" charset="0"/>
              </a:rPr>
              <a:t>Alle dyr er flotte når man kommer tæt på. Bare skyd løs.</a:t>
            </a:r>
          </a:p>
          <a:p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da-DK" dirty="0" smtClean="0">
                <a:latin typeface="Arial" pitchFamily="34" charset="0"/>
                <a:cs typeface="Arial" pitchFamily="34" charset="0"/>
              </a:rPr>
              <a:t>Kamera indstillinger:</a:t>
            </a:r>
          </a:p>
          <a:p>
            <a:r>
              <a:rPr lang="da-DK" sz="1600" dirty="0" smtClean="0">
                <a:latin typeface="Arial" pitchFamily="34" charset="0"/>
                <a:cs typeface="Arial" pitchFamily="34" charset="0"/>
              </a:rPr>
              <a:t>Optag generelt på tidsstyring sådan at tid og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iso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kan styres efter forholdene, gå efter så hurtig optagelse som muligt.</a:t>
            </a:r>
            <a:endParaRPr lang="da-D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Billede 4" descr="JOP_5612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60648"/>
            <a:ext cx="4420238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3528392" cy="1584176"/>
          </a:xfrm>
        </p:spPr>
        <p:txBody>
          <a:bodyPr>
            <a:normAutofit fontScale="55000" lnSpcReduction="20000"/>
          </a:bodyPr>
          <a:lstStyle/>
          <a:p>
            <a:r>
              <a:rPr lang="da-DK" sz="3200" dirty="0" smtClean="0">
                <a:latin typeface="Arial" pitchFamily="34" charset="0"/>
                <a:cs typeface="Arial" pitchFamily="34" charset="0"/>
              </a:rPr>
              <a:t>Efterbehandling:</a:t>
            </a:r>
          </a:p>
          <a:p>
            <a:r>
              <a:rPr lang="da-DK" sz="3200" dirty="0" smtClean="0">
                <a:latin typeface="Arial" pitchFamily="34" charset="0"/>
                <a:cs typeface="Arial" pitchFamily="34" charset="0"/>
              </a:rPr>
              <a:t>Brug en god </a:t>
            </a:r>
            <a:r>
              <a:rPr lang="da-DK" sz="3200" dirty="0" err="1" smtClean="0">
                <a:latin typeface="Arial" pitchFamily="34" charset="0"/>
                <a:cs typeface="Arial" pitchFamily="34" charset="0"/>
              </a:rPr>
              <a:t>raw-converter</a:t>
            </a:r>
            <a:r>
              <a:rPr lang="da-DK" sz="3200" dirty="0" smtClean="0">
                <a:latin typeface="Arial" pitchFamily="34" charset="0"/>
                <a:cs typeface="Arial" pitchFamily="34" charset="0"/>
              </a:rPr>
              <a:t> og ikke meget andet.</a:t>
            </a:r>
          </a:p>
          <a:p>
            <a:r>
              <a:rPr lang="da-DK" sz="3200" dirty="0" smtClean="0">
                <a:latin typeface="Arial" pitchFamily="34" charset="0"/>
                <a:cs typeface="Arial" pitchFamily="34" charset="0"/>
              </a:rPr>
              <a:t>Naturbilleder skal vel være naturlige, der kan måske til nød klones.</a:t>
            </a:r>
          </a:p>
          <a:p>
            <a:endParaRPr lang="da-D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Billede 5" descr="_MG_5589cc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32656"/>
            <a:ext cx="3965986" cy="2811079"/>
          </a:xfrm>
          <a:prstGeom prst="rect">
            <a:avLst/>
          </a:prstGeom>
        </p:spPr>
      </p:pic>
      <p:pic>
        <p:nvPicPr>
          <p:cNvPr id="5" name="Billede 4" descr="13g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6761" y="3429000"/>
            <a:ext cx="3993710" cy="3096344"/>
          </a:xfrm>
          <a:prstGeom prst="rect">
            <a:avLst/>
          </a:prstGeom>
        </p:spPr>
      </p:pic>
      <p:pic>
        <p:nvPicPr>
          <p:cNvPr id="7" name="Billede 6" descr="JOP_3991-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429000"/>
            <a:ext cx="4380623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51520" y="764704"/>
            <a:ext cx="2808312" cy="1026343"/>
          </a:xfrm>
        </p:spPr>
        <p:txBody>
          <a:bodyPr>
            <a:normAutofit/>
          </a:bodyPr>
          <a:lstStyle/>
          <a:p>
            <a:r>
              <a:rPr lang="da-DK" dirty="0" smtClean="0">
                <a:latin typeface="Arial" pitchFamily="34" charset="0"/>
                <a:cs typeface="Arial" pitchFamily="34" charset="0"/>
              </a:rPr>
              <a:t>For første gang har jeg denne vinter fodret fugle i naturen.</a:t>
            </a:r>
            <a:endParaRPr lang="da-D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Billede 3" descr="JOP_8397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4232" y="260648"/>
            <a:ext cx="5837828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83568" y="260648"/>
            <a:ext cx="6120680" cy="432048"/>
          </a:xfrm>
        </p:spPr>
        <p:txBody>
          <a:bodyPr>
            <a:normAutofit/>
          </a:bodyPr>
          <a:lstStyle/>
          <a:p>
            <a:r>
              <a:rPr lang="da-DK" dirty="0" smtClean="0">
                <a:latin typeface="Arial" pitchFamily="34" charset="0"/>
                <a:cs typeface="Arial" pitchFamily="34" charset="0"/>
              </a:rPr>
              <a:t>Jeg håbede at skyde en skovskade og her er den.</a:t>
            </a:r>
            <a:endParaRPr lang="da-D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Billede 3" descr="JOP_8443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195" y="764704"/>
            <a:ext cx="8376539" cy="59287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266</Words>
  <Application>Microsoft Office PowerPoint</Application>
  <PresentationFormat>Skærmshow (4:3)</PresentationFormat>
  <Paragraphs>46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0" baseType="lpstr">
      <vt:lpstr>Kontortema</vt:lpstr>
      <vt:lpstr>Naturfotografering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</dc:title>
  <dc:creator>Jens Ole Pedersen</dc:creator>
  <cp:lastModifiedBy>Jens Ole Pedersen</cp:lastModifiedBy>
  <cp:revision>42</cp:revision>
  <dcterms:created xsi:type="dcterms:W3CDTF">2021-02-05T08:17:07Z</dcterms:created>
  <dcterms:modified xsi:type="dcterms:W3CDTF">2021-02-18T16:17:38Z</dcterms:modified>
</cp:coreProperties>
</file>